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DE9"/>
    <a:srgbClr val="978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B6CD8-5146-4CB5-BA9F-3A567442DCED}" v="2" dt="2021-09-16T19:23:39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Shelton-Gross" userId="740d0561-eee5-41df-be0f-cb174b338f28" providerId="ADAL" clId="{CA4B6CD8-5146-4CB5-BA9F-3A567442DCED}"/>
    <pc:docChg chg="undo custSel delSld modSld modMainMaster">
      <pc:chgData name="Lindsay Shelton-Gross" userId="740d0561-eee5-41df-be0f-cb174b338f28" providerId="ADAL" clId="{CA4B6CD8-5146-4CB5-BA9F-3A567442DCED}" dt="2021-09-16T19:31:33.277" v="545" actId="14100"/>
      <pc:docMkLst>
        <pc:docMk/>
      </pc:docMkLst>
      <pc:sldChg chg="del">
        <pc:chgData name="Lindsay Shelton-Gross" userId="740d0561-eee5-41df-be0f-cb174b338f28" providerId="ADAL" clId="{CA4B6CD8-5146-4CB5-BA9F-3A567442DCED}" dt="2021-09-16T19:25:05.812" v="394" actId="47"/>
        <pc:sldMkLst>
          <pc:docMk/>
          <pc:sldMk cId="1041077607" sldId="256"/>
        </pc:sldMkLst>
      </pc:sldChg>
      <pc:sldChg chg="del">
        <pc:chgData name="Lindsay Shelton-Gross" userId="740d0561-eee5-41df-be0f-cb174b338f28" providerId="ADAL" clId="{CA4B6CD8-5146-4CB5-BA9F-3A567442DCED}" dt="2021-09-16T19:18:14.995" v="3" actId="47"/>
        <pc:sldMkLst>
          <pc:docMk/>
          <pc:sldMk cId="2285854462" sldId="257"/>
        </pc:sldMkLst>
      </pc:sldChg>
      <pc:sldChg chg="del">
        <pc:chgData name="Lindsay Shelton-Gross" userId="740d0561-eee5-41df-be0f-cb174b338f28" providerId="ADAL" clId="{CA4B6CD8-5146-4CB5-BA9F-3A567442DCED}" dt="2021-09-16T19:19:24.281" v="39" actId="47"/>
        <pc:sldMkLst>
          <pc:docMk/>
          <pc:sldMk cId="1209359255" sldId="258"/>
        </pc:sldMkLst>
      </pc:sldChg>
      <pc:sldChg chg="del">
        <pc:chgData name="Lindsay Shelton-Gross" userId="740d0561-eee5-41df-be0f-cb174b338f28" providerId="ADAL" clId="{CA4B6CD8-5146-4CB5-BA9F-3A567442DCED}" dt="2021-09-16T19:18:12.899" v="2" actId="47"/>
        <pc:sldMkLst>
          <pc:docMk/>
          <pc:sldMk cId="4133939675" sldId="263"/>
        </pc:sldMkLst>
      </pc:sldChg>
      <pc:sldChg chg="del">
        <pc:chgData name="Lindsay Shelton-Gross" userId="740d0561-eee5-41df-be0f-cb174b338f28" providerId="ADAL" clId="{CA4B6CD8-5146-4CB5-BA9F-3A567442DCED}" dt="2021-09-16T19:18:12.251" v="1" actId="47"/>
        <pc:sldMkLst>
          <pc:docMk/>
          <pc:sldMk cId="4122735244" sldId="264"/>
        </pc:sldMkLst>
      </pc:sldChg>
      <pc:sldChg chg="del">
        <pc:chgData name="Lindsay Shelton-Gross" userId="740d0561-eee5-41df-be0f-cb174b338f28" providerId="ADAL" clId="{CA4B6CD8-5146-4CB5-BA9F-3A567442DCED}" dt="2021-09-16T19:18:11.323" v="0" actId="47"/>
        <pc:sldMkLst>
          <pc:docMk/>
          <pc:sldMk cId="436560980" sldId="265"/>
        </pc:sldMkLst>
      </pc:sldChg>
      <pc:sldChg chg="modSp del mod">
        <pc:chgData name="Lindsay Shelton-Gross" userId="740d0561-eee5-41df-be0f-cb174b338f28" providerId="ADAL" clId="{CA4B6CD8-5146-4CB5-BA9F-3A567442DCED}" dt="2021-09-16T19:18:43.588" v="14" actId="47"/>
        <pc:sldMkLst>
          <pc:docMk/>
          <pc:sldMk cId="1528212705" sldId="266"/>
        </pc:sldMkLst>
        <pc:spChg chg="mod">
          <ac:chgData name="Lindsay Shelton-Gross" userId="740d0561-eee5-41df-be0f-cb174b338f28" providerId="ADAL" clId="{CA4B6CD8-5146-4CB5-BA9F-3A567442DCED}" dt="2021-09-16T19:18:29.154" v="10" actId="20577"/>
          <ac:spMkLst>
            <pc:docMk/>
            <pc:sldMk cId="1528212705" sldId="266"/>
            <ac:spMk id="3" creationId="{41BE8001-06CF-4ABF-953C-A819F5366EE8}"/>
          </ac:spMkLst>
        </pc:spChg>
      </pc:sldChg>
      <pc:sldChg chg="addSp modSp mod modClrScheme chgLayout">
        <pc:chgData name="Lindsay Shelton-Gross" userId="740d0561-eee5-41df-be0f-cb174b338f28" providerId="ADAL" clId="{CA4B6CD8-5146-4CB5-BA9F-3A567442DCED}" dt="2021-09-16T19:31:33.277" v="545" actId="14100"/>
        <pc:sldMkLst>
          <pc:docMk/>
          <pc:sldMk cId="3156546361" sldId="267"/>
        </pc:sldMkLst>
        <pc:spChg chg="mod ord">
          <ac:chgData name="Lindsay Shelton-Gross" userId="740d0561-eee5-41df-be0f-cb174b338f28" providerId="ADAL" clId="{CA4B6CD8-5146-4CB5-BA9F-3A567442DCED}" dt="2021-09-16T19:31:33.277" v="545" actId="14100"/>
          <ac:spMkLst>
            <pc:docMk/>
            <pc:sldMk cId="3156546361" sldId="267"/>
            <ac:spMk id="2" creationId="{530D2D31-2306-4B75-8731-20DB2C80A16D}"/>
          </ac:spMkLst>
        </pc:spChg>
        <pc:spChg chg="mod ord">
          <ac:chgData name="Lindsay Shelton-Gross" userId="740d0561-eee5-41df-be0f-cb174b338f28" providerId="ADAL" clId="{CA4B6CD8-5146-4CB5-BA9F-3A567442DCED}" dt="2021-09-16T19:30:46.877" v="509" actId="1036"/>
          <ac:spMkLst>
            <pc:docMk/>
            <pc:sldMk cId="3156546361" sldId="267"/>
            <ac:spMk id="3" creationId="{41BE8001-06CF-4ABF-953C-A819F5366EE8}"/>
          </ac:spMkLst>
        </pc:spChg>
        <pc:spChg chg="add mod">
          <ac:chgData name="Lindsay Shelton-Gross" userId="740d0561-eee5-41df-be0f-cb174b338f28" providerId="ADAL" clId="{CA4B6CD8-5146-4CB5-BA9F-3A567442DCED}" dt="2021-09-16T19:31:12.510" v="536" actId="1038"/>
          <ac:spMkLst>
            <pc:docMk/>
            <pc:sldMk cId="3156546361" sldId="267"/>
            <ac:spMk id="4" creationId="{0EE2151E-8D8C-469F-9F6B-E8E2F92D7B52}"/>
          </ac:spMkLst>
        </pc:spChg>
        <pc:spChg chg="add mod">
          <ac:chgData name="Lindsay Shelton-Gross" userId="740d0561-eee5-41df-be0f-cb174b338f28" providerId="ADAL" clId="{CA4B6CD8-5146-4CB5-BA9F-3A567442DCED}" dt="2021-09-16T19:29:22.884" v="449" actId="14100"/>
          <ac:spMkLst>
            <pc:docMk/>
            <pc:sldMk cId="3156546361" sldId="267"/>
            <ac:spMk id="5" creationId="{B0EEE0A4-BE16-482B-85FA-FCDF5D88B4F4}"/>
          </ac:spMkLst>
        </pc:spChg>
      </pc:sldChg>
      <pc:sldChg chg="del">
        <pc:chgData name="Lindsay Shelton-Gross" userId="740d0561-eee5-41df-be0f-cb174b338f28" providerId="ADAL" clId="{CA4B6CD8-5146-4CB5-BA9F-3A567442DCED}" dt="2021-09-16T19:18:35.698" v="11" actId="47"/>
        <pc:sldMkLst>
          <pc:docMk/>
          <pc:sldMk cId="1086822449" sldId="268"/>
        </pc:sldMkLst>
      </pc:sldChg>
      <pc:sldChg chg="del">
        <pc:chgData name="Lindsay Shelton-Gross" userId="740d0561-eee5-41df-be0f-cb174b338f28" providerId="ADAL" clId="{CA4B6CD8-5146-4CB5-BA9F-3A567442DCED}" dt="2021-09-16T19:18:36.746" v="12" actId="47"/>
        <pc:sldMkLst>
          <pc:docMk/>
          <pc:sldMk cId="2686803840" sldId="269"/>
        </pc:sldMkLst>
      </pc:sldChg>
      <pc:sldChg chg="del">
        <pc:chgData name="Lindsay Shelton-Gross" userId="740d0561-eee5-41df-be0f-cb174b338f28" providerId="ADAL" clId="{CA4B6CD8-5146-4CB5-BA9F-3A567442DCED}" dt="2021-09-16T19:18:38.114" v="13" actId="47"/>
        <pc:sldMkLst>
          <pc:docMk/>
          <pc:sldMk cId="4126075454" sldId="270"/>
        </pc:sldMkLst>
      </pc:sldChg>
      <pc:sldChg chg="del">
        <pc:chgData name="Lindsay Shelton-Gross" userId="740d0561-eee5-41df-be0f-cb174b338f28" providerId="ADAL" clId="{CA4B6CD8-5146-4CB5-BA9F-3A567442DCED}" dt="2021-09-16T19:18:21.510" v="4" actId="47"/>
        <pc:sldMkLst>
          <pc:docMk/>
          <pc:sldMk cId="107498785" sldId="271"/>
        </pc:sldMkLst>
      </pc:sldChg>
      <pc:sldMasterChg chg="delSp mod">
        <pc:chgData name="Lindsay Shelton-Gross" userId="740d0561-eee5-41df-be0f-cb174b338f28" providerId="ADAL" clId="{CA4B6CD8-5146-4CB5-BA9F-3A567442DCED}" dt="2021-09-16T19:28:32.040" v="430" actId="478"/>
        <pc:sldMasterMkLst>
          <pc:docMk/>
          <pc:sldMasterMk cId="3979977741" sldId="2147483648"/>
        </pc:sldMasterMkLst>
        <pc:spChg chg="del">
          <ac:chgData name="Lindsay Shelton-Gross" userId="740d0561-eee5-41df-be0f-cb174b338f28" providerId="ADAL" clId="{CA4B6CD8-5146-4CB5-BA9F-3A567442DCED}" dt="2021-09-16T19:28:32.040" v="430" actId="478"/>
          <ac:spMkLst>
            <pc:docMk/>
            <pc:sldMasterMk cId="3979977741" sldId="2147483648"/>
            <ac:spMk id="16" creationId="{622F76B6-CBB2-4AA4-B570-13E30476A22D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B0A0-40BE-49D3-9C22-938F1ED7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57266-FE65-4735-B299-6A5217E6E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BDD2-F544-4348-910C-8E015EAB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1E46B-A66B-409A-AC0E-2FEC00F7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9357-C454-4717-A405-D7A7AE78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0757-DF67-4617-9D33-A251208A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9A7CA-746C-4158-A11A-F0CA4DB15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29B2-9EDE-4281-A4E0-3737CC81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74BC6-92E3-4594-8F13-5F8C7DAF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271F-2461-4D49-8FFE-98D3F5EA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6BEEB-26EC-4FF9-94E8-2BD9B1E20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74B8E-70B6-4828-8951-7C53B87F1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2B26-A962-431B-B44F-C487E204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A1F8-3D68-412C-802E-0025EEC1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164A-5DA7-45C3-8EB1-B83F1184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7BB7-792D-4950-A3FC-8D072AC8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9D6E-81B6-4A3E-BBDC-8DF9C0FD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D4318-E8D3-419E-B9E4-26D433C8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C5F5-3B93-4F03-8F4C-EAA73DC5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086CC-C32C-4F72-9F03-A0F8EFBF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0D2ECD8-C908-4738-BFE2-3526E08A3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1" b="9195"/>
          <a:stretch/>
        </p:blipFill>
        <p:spPr>
          <a:xfrm>
            <a:off x="8882320" y="5669280"/>
            <a:ext cx="3195082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B52-AAE1-4C75-BF2F-29E0B066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B7B1A-24C6-43ED-9541-E25D967E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6C31-1127-49D5-9DBC-99CBB93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19F3B-17C0-4F7F-BACB-CACA7779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33C5C-219C-43E5-8F67-DFC03C53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6914-142D-43D9-860F-DAA843C7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EF72-DA71-4B97-B1D5-89B077A14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7B522-72DD-4A56-97C3-513B55552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4BA3-E3FF-4E82-B17C-D80F1F48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5F174-C0CA-47A5-8B8B-4116C3D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B4E4E-73B9-45A6-9EA7-AC5ED305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334E-B066-4C26-B941-C98F9F16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390F7-B07A-4C72-8C95-DEE655A1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3E9E0-411C-4D15-8F7C-6A22B94FA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9BF4E-3ADC-4C56-BC60-D36DA7BD0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823B1-3449-4CDD-8B99-EB440D5F9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D96F5-8C55-47EC-8B22-21058A6D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741F8-7DF4-4637-9832-21463D77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3771B-4C35-4639-A41F-3FD627F9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0309-0F65-40BA-8730-A55EC32D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88CB0-352D-4A20-9648-697D0888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BFCC8-60DC-4429-84E9-F4522342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74A9-8474-43B8-B462-027061B0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8172-CB89-4519-8613-AEA39958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B6E64-D804-473A-BE12-0350B905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06815-49E4-44EE-80C1-ADD6C55E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FDD9-2337-4CE5-A087-121F627B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2395F-BE7C-407A-815B-61E8DF0C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B915-54F1-4105-A69F-25EB82E64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86B4F-FDBB-42A5-9719-1A68CE4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9BF6F-8DDD-478B-BA8A-7920B84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CEF32-8CA8-4362-B1A0-038A7E7D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592E-2D41-44AB-9B96-DB9DCCF3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BB0F-C3B1-4342-B472-A024F833E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50C54-F916-44FA-BB3B-96D0DA0F3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88B33-1170-4D70-B2BF-E15DA944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0FE36-BFEF-43BA-BF89-F112D3EE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E90E0-3F72-4742-AE29-9C127529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Lindsay%20Gross\Desktop\MobilityXX\2021%20TOOLKIT\Image_Conference%20%20Room_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E454-C413-4505-A5E0-5D2082A84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AFF2-EF07-4FD3-94EA-A637FAE80E0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E47F-0E3A-441D-82A6-C33BBABB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3D6F-C66C-486E-BEAF-001DF4CEC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1725-C189-4D88-A090-A94B05FB72F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73C89-852B-404B-88B0-8C207161E3B0}"/>
              </a:ext>
            </a:extLst>
          </p:cNvPr>
          <p:cNvGrpSpPr/>
          <p:nvPr userDrawn="1"/>
        </p:nvGrpSpPr>
        <p:grpSpPr>
          <a:xfrm>
            <a:off x="5678096" y="-3703"/>
            <a:ext cx="6513904" cy="1275911"/>
            <a:chOff x="5678096" y="-3703"/>
            <a:chExt cx="6513904" cy="1275911"/>
          </a:xfrm>
        </p:grpSpPr>
        <p:pic>
          <p:nvPicPr>
            <p:cNvPr id="7" name="Image_Conference  Room_1.png" descr="A group of people sitting at a table with laptops&#10;&#10;Description automatically generated with low confidence">
              <a:extLst>
                <a:ext uri="{FF2B5EF4-FFF2-40B4-BE49-F238E27FC236}">
                  <a16:creationId xmlns:a16="http://schemas.microsoft.com/office/drawing/2014/main" id="{C46C5F29-E7E1-4C21-8236-2929902F448C}"/>
                </a:ext>
              </a:extLst>
            </p:cNvPr>
            <p:cNvPicPr/>
            <p:nvPr userDrawn="1"/>
          </p:nvPicPr>
          <p:blipFill>
            <a:blip r:embed="rId13" r:link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455" y="6023"/>
              <a:ext cx="2238545" cy="1266185"/>
            </a:xfrm>
            <a:prstGeom prst="rect">
              <a:avLst/>
            </a:prstGeom>
          </p:spPr>
        </p:pic>
        <p:pic>
          <p:nvPicPr>
            <p:cNvPr id="8" name="Picture 7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D398AA9-798F-418C-93C0-2057C61B1007}"/>
                </a:ext>
              </a:extLst>
            </p:cNvPr>
            <p:cNvPicPr/>
            <p:nvPr userDrawn="1"/>
          </p:nvPicPr>
          <p:blipFill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096" y="0"/>
              <a:ext cx="2331247" cy="127220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064610A-63EB-457A-8E6C-2F33A3FD1D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6" t="11246" b="19202"/>
            <a:stretch/>
          </p:blipFill>
          <p:spPr bwMode="auto">
            <a:xfrm>
              <a:off x="8009344" y="-3703"/>
              <a:ext cx="2082242" cy="127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6349AF-0386-46F8-90DA-CA6BE72352D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5895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9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a.org/" TargetMode="External"/><Relationship Id="rId2" Type="http://schemas.openxmlformats.org/officeDocument/2006/relationships/hyperlink" Target="http://www.mobilityxx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tsinternational.org/mission/foundation" TargetMode="External"/><Relationship Id="rId4" Type="http://schemas.openxmlformats.org/officeDocument/2006/relationships/hyperlink" Target="https://www.thera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2D31-2306-4B75-8731-20DB2C80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7" y="287226"/>
            <a:ext cx="5616690" cy="74892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i="0" u="none" strike="noStrike" dirty="0">
                <a:solidFill>
                  <a:srgbClr val="0070C0"/>
                </a:solidFill>
                <a:effectLst/>
              </a:rPr>
              <a:t>Empowering Women in Transportation</a:t>
            </a:r>
            <a:br>
              <a:rPr lang="en-US" sz="2400" b="1" i="0" u="none" strike="noStrike" dirty="0">
                <a:solidFill>
                  <a:srgbClr val="0070C0"/>
                </a:solidFill>
                <a:effectLst/>
              </a:rPr>
            </a:br>
            <a:r>
              <a:rPr lang="en-US" sz="2400" b="1" i="0" u="none" strike="noStrike" dirty="0">
                <a:solidFill>
                  <a:srgbClr val="0070C0"/>
                </a:solidFill>
                <a:effectLst/>
              </a:rPr>
              <a:t>Empowers All Women. #</a:t>
            </a:r>
            <a:r>
              <a:rPr lang="en-US" sz="2400" i="0" u="none" strike="noStrike" dirty="0">
                <a:solidFill>
                  <a:srgbClr val="0070C0"/>
                </a:solidFill>
                <a:effectLst/>
              </a:rPr>
              <a:t>MOBILITYXX</a:t>
            </a:r>
            <a:endParaRPr lang="en-US" sz="24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8001-06CF-4ABF-953C-A819F536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756" y="1895637"/>
            <a:ext cx="5166572" cy="369709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TAKE THE PLEDGE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/>
              <a:t>Become part of a community committed to giving more women a seat at the table.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/>
              <a:t>Mobility XX asks for a commitment to completing two or more action items that promote diversity and increase the number and influence of women within your own organization.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b="1" dirty="0"/>
              <a:t>To find out more, visit </a:t>
            </a:r>
            <a:r>
              <a:rPr lang="en-US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www.mobilityxx.org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2151E-8D8C-469F-9F6B-E8E2F92D7B52}"/>
              </a:ext>
            </a:extLst>
          </p:cNvPr>
          <p:cNvSpPr txBox="1">
            <a:spLocks/>
          </p:cNvSpPr>
          <p:nvPr/>
        </p:nvSpPr>
        <p:spPr>
          <a:xfrm>
            <a:off x="348187" y="1874371"/>
            <a:ext cx="5251636" cy="4422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70C0"/>
                </a:solidFill>
              </a:rPr>
              <a:t>WHO WE ARE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/>
              <a:t>The </a:t>
            </a:r>
            <a:r>
              <a:rPr lang="en-US" sz="1800" dirty="0">
                <a:hlinkClick r:id="rId3"/>
              </a:rPr>
              <a:t>Intelligent Transportation Society of America (ITS America)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The Ray</a:t>
            </a:r>
            <a:r>
              <a:rPr lang="en-US" sz="1800" dirty="0"/>
              <a:t> and the </a:t>
            </a:r>
            <a:r>
              <a:rPr lang="en-US" sz="1800" dirty="0">
                <a:hlinkClick r:id="rId5"/>
              </a:rPr>
              <a:t>WTS International Foundation</a:t>
            </a:r>
            <a:r>
              <a:rPr lang="en-US" sz="1800" dirty="0"/>
              <a:t> are passionate partners in ensuring the deployment of technology that can help strengthen equity in transportation across the country.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b="1" dirty="0" err="1"/>
              <a:t>MobilityXX</a:t>
            </a:r>
            <a:r>
              <a:rPr lang="en-US" sz="2000" b="1" dirty="0"/>
              <a:t> is challenging the transportation industry to increase the number of women in transportation workforce by 10% in 10 years.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EEE0A4-BE16-482B-85FA-FCDF5D88B4F4}"/>
              </a:ext>
            </a:extLst>
          </p:cNvPr>
          <p:cNvSpPr txBox="1">
            <a:spLocks/>
          </p:cNvSpPr>
          <p:nvPr/>
        </p:nvSpPr>
        <p:spPr>
          <a:xfrm>
            <a:off x="231224" y="6275697"/>
            <a:ext cx="6477918" cy="582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70C0"/>
                </a:solidFill>
              </a:rPr>
              <a:t>#10in10     #MobilityXX      #LetsMoveWomen      #EqualityCantWait</a:t>
            </a:r>
          </a:p>
        </p:txBody>
      </p:sp>
    </p:spTree>
    <p:extLst>
      <p:ext uri="{BB962C8B-B14F-4D97-AF65-F5344CB8AC3E}">
        <p14:creationId xmlns:p14="http://schemas.microsoft.com/office/powerpoint/2010/main" val="315654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Empowering Women in Transportation Empowers All Women. #MOBILITYXX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#10in10</dc:title>
  <dc:creator>Lindsay Shelton-Gross</dc:creator>
  <cp:lastModifiedBy>Lindsay Shelton-Gross</cp:lastModifiedBy>
  <cp:revision>19</cp:revision>
  <dcterms:created xsi:type="dcterms:W3CDTF">2021-07-15T15:28:14Z</dcterms:created>
  <dcterms:modified xsi:type="dcterms:W3CDTF">2021-09-16T19:31:39Z</dcterms:modified>
</cp:coreProperties>
</file>